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EC4F2-D61F-283F-0624-8E21C6D7F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FD08C-D6D6-6EF1-3116-24B9D44D8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92656-B1F7-359E-1619-A43630B3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039B2-C8D1-2A74-B391-B2D6656B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C1D73-87F3-A0D7-3961-76EA994D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88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3AF3-B61A-37FD-0519-5D4184EB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769DE-73AB-69B3-0DCC-E6587F20C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49C3A-A564-3457-1003-53C35CAE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FD003-CF24-0B97-911E-F371208F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E359-6DAE-97DF-DED0-3B1E6DE4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05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E979A-D080-8607-8207-6A1CC6BCF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6126E-5195-FBDD-6E6A-F113E6D1A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BF28F-018B-1F76-27AB-5D0AC5B5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92371-9E6A-36BB-3C85-157F725F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D7FC5-378A-EDD3-2227-E0192AF5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91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B05E-BFB3-DB63-9A7B-ED904156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88DC-A5D6-C459-1E17-35B7F368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73C7D-A05F-3879-6775-DA0331834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72224-C9CD-3706-2037-53665040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F18FA-ACF7-E0CF-D9AB-16B4A5F0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19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86E2-9F66-D232-23F1-10A96D0A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E2FA7-CF38-0A75-859E-4CA19B938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5424D-F513-1DE1-0F8A-F34FB262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9F734-8F70-0375-62F5-5CA09C15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DDD8C-33F2-3121-B6B3-42AA992A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138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83D3-1203-704F-2656-15F6C100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00F6-EDBA-6E3B-E048-D6CCC613C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FF904-A4A0-36E9-09BE-C975556B7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90E9D-A849-C7B1-12C5-9278AC05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2B0EF-8C45-FCAE-3B25-9A3FB6CF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78427-8067-B0E3-772B-BFF115D7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16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4360-1A96-E562-58DF-0DFABF68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E8492-6FD5-4555-BBB1-D5C3BDCBC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A0C04-8F9F-EBB5-AB14-00CD24ABC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BFEF8-CB6C-A811-630E-02882E3E9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1C66B-15FD-2A06-6FBC-22242C5D1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57104-0A02-9029-F1DC-D99D02BE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F879BB-A9C7-F2C7-9F95-BFE1AD7A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BE965E-C785-AD92-D456-FEFB158D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54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D997-5891-DDAD-9664-4D2855E8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C2897-D978-28EA-82B4-97628E64A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943B3-CB12-4CF2-F53B-51055B16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6A3B3-B958-CEB5-C5DC-3FE6AD0B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82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D0F0C-9BE0-A166-D400-34C3B08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444BC-97E3-E720-ADE4-A7E35FCE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F06A-3237-6744-C965-E3450D43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51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7033-2596-F0A5-C4C6-A4D86C92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0FEAE-A229-8ED6-A7EB-ECF71BE15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1F19-958C-BB41-2678-9E1CD74FA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AA9B5-59C4-190D-23AA-DB3472E4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CA05F-C846-3D90-8B47-6A4295AB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BD1A8-4D77-CADA-6BF9-510A1C72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96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6B0C-206B-DF4F-2FAA-7752A4B0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451A5-90D2-3636-7FA3-798D27B43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BD09B-6F0A-E6DA-5358-CBCA10384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9F442-2C2A-6614-BD68-BAA101DA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91136-006E-032C-F514-716C5019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CAD33-6FCF-F418-276C-31674BF0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17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C49F9-84D0-8C54-AEAA-EA5AB0F8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15BBB-6D69-E0F0-9A5E-E4AC567A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BD29-D32C-B783-EE61-CE79C6C2C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8A457-06F3-4930-BF57-FF48AFD5FC9D}" type="datetimeFigureOut">
              <a:rPr lang="en-IN" smtClean="0"/>
              <a:t>18-Sep-2022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1DE4B-3345-D27E-E25E-36DF88F5F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26E7A-1D91-7973-6E7B-8B08D17DE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A6C59-E08D-48AE-9FD6-C55658063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6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7E2A-A498-6D61-C5A7-DD64B8CA8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411" y="-109992"/>
            <a:ext cx="9144000" cy="2387600"/>
          </a:xfrm>
        </p:spPr>
        <p:txBody>
          <a:bodyPr/>
          <a:lstStyle/>
          <a:p>
            <a:r>
              <a:rPr lang="en-US" dirty="0"/>
              <a:t>HACKING CLUB 2022</a:t>
            </a:r>
            <a:endParaRPr lang="en-IN" dirty="0"/>
          </a:p>
        </p:txBody>
      </p:sp>
      <p:pic>
        <p:nvPicPr>
          <p:cNvPr id="1026" name="Picture 2" descr="Ryan Beckford /Black Hackerman Matrix /Hack meme - HD Template Remastered in 4k - [4608*4608 ...">
            <a:extLst>
              <a:ext uri="{FF2B5EF4-FFF2-40B4-BE49-F238E27FC236}">
                <a16:creationId xmlns:a16="http://schemas.microsoft.com/office/drawing/2014/main" id="{25F71EE0-2864-7B50-86D8-1963C1B1B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22" y="3695177"/>
            <a:ext cx="2699359" cy="26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D599EE-A000-C40A-B964-1404617B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820" y="2828821"/>
            <a:ext cx="4229622" cy="319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EF91EA-3309-4A12-930E-DC7A522970B2}"/>
              </a:ext>
            </a:extLst>
          </p:cNvPr>
          <p:cNvSpPr txBox="1">
            <a:spLocks/>
          </p:cNvSpPr>
          <p:nvPr/>
        </p:nvSpPr>
        <p:spPr>
          <a:xfrm>
            <a:off x="824631" y="59879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/>
              <a:t>innaugration</a:t>
            </a:r>
            <a:endParaRPr lang="en-IN" sz="4400" dirty="0"/>
          </a:p>
        </p:txBody>
      </p:sp>
      <p:pic>
        <p:nvPicPr>
          <p:cNvPr id="5" name="u used to call me on my cellphone">
            <a:hlinkClick r:id="" action="ppaction://media"/>
            <a:extLst>
              <a:ext uri="{FF2B5EF4-FFF2-40B4-BE49-F238E27FC236}">
                <a16:creationId xmlns:a16="http://schemas.microsoft.com/office/drawing/2014/main" id="{32018B5E-F956-80EE-0B0B-0A2C4DF22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59031" y="8303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9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94D-36CA-9688-FE91-63A289DAC394}"/>
              </a:ext>
            </a:extLst>
          </p:cNvPr>
          <p:cNvSpPr txBox="1">
            <a:spLocks/>
          </p:cNvSpPr>
          <p:nvPr/>
        </p:nvSpPr>
        <p:spPr>
          <a:xfrm>
            <a:off x="1874729" y="80340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FREE MINECRAFT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8D582-8B8A-051E-D355-A7987C57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29" y="2097277"/>
            <a:ext cx="4991797" cy="3515216"/>
          </a:xfrm>
          <a:prstGeom prst="rect">
            <a:avLst/>
          </a:prstGeom>
        </p:spPr>
      </p:pic>
      <p:pic>
        <p:nvPicPr>
          <p:cNvPr id="2050" name="Picture 2" descr="Meme - MEME – Hacker - Viral Viral Videos">
            <a:extLst>
              <a:ext uri="{FF2B5EF4-FFF2-40B4-BE49-F238E27FC236}">
                <a16:creationId xmlns:a16="http://schemas.microsoft.com/office/drawing/2014/main" id="{BABE791A-BAA9-301F-C177-519A6DC1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44" y="1102291"/>
            <a:ext cx="3791472" cy="55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361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94D-36CA-9688-FE91-63A289DAC394}"/>
              </a:ext>
            </a:extLst>
          </p:cNvPr>
          <p:cNvSpPr txBox="1">
            <a:spLocks/>
          </p:cNvSpPr>
          <p:nvPr/>
        </p:nvSpPr>
        <p:spPr>
          <a:xfrm>
            <a:off x="1874729" y="80340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HACKING IS COOL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752A3-20C8-A2A8-BD04-2392215A0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02" y="1795767"/>
            <a:ext cx="7307996" cy="46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30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94D-36CA-9688-FE91-63A289DAC394}"/>
              </a:ext>
            </a:extLst>
          </p:cNvPr>
          <p:cNvSpPr txBox="1">
            <a:spLocks/>
          </p:cNvSpPr>
          <p:nvPr/>
        </p:nvSpPr>
        <p:spPr>
          <a:xfrm>
            <a:off x="1874729" y="80340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YOU CAN WIN AS IMPOSTOR IN AMOGUS</a:t>
            </a:r>
            <a:endParaRPr lang="en-IN" dirty="0"/>
          </a:p>
        </p:txBody>
      </p:sp>
      <p:pic>
        <p:nvPicPr>
          <p:cNvPr id="3074" name="Picture 2" descr="Eris Loris: cómo funciona el nuevo hack de Among Us que afecta a millones de jugadores TECNO El ...">
            <a:extLst>
              <a:ext uri="{FF2B5EF4-FFF2-40B4-BE49-F238E27FC236}">
                <a16:creationId xmlns:a16="http://schemas.microsoft.com/office/drawing/2014/main" id="{88D71B74-667C-CF42-C4F6-319F8E7F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08" y="1598636"/>
            <a:ext cx="6074079" cy="341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ERGENCY MEETING! RED SUS! AMONG DRIP LYRICS - YouTube">
            <a:extLst>
              <a:ext uri="{FF2B5EF4-FFF2-40B4-BE49-F238E27FC236}">
                <a16:creationId xmlns:a16="http://schemas.microsoft.com/office/drawing/2014/main" id="{3B150CCB-324D-1935-9BB2-F9308AE7E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55934"/>
            <a:ext cx="6733784" cy="37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19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1A037A-07E5-C098-C3EE-9DC7DDA3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08" y="-453243"/>
            <a:ext cx="6146620" cy="73112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2A2E1B-06DE-45E2-ED34-C737006A07CF}"/>
              </a:ext>
            </a:extLst>
          </p:cNvPr>
          <p:cNvSpPr txBox="1">
            <a:spLocks/>
          </p:cNvSpPr>
          <p:nvPr/>
        </p:nvSpPr>
        <p:spPr>
          <a:xfrm>
            <a:off x="-1302707" y="320237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MEMBERS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09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24</Words>
  <Application>Microsoft Office PowerPoint</Application>
  <PresentationFormat>Widescreen</PresentationFormat>
  <Paragraphs>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HACKING CLUB 2022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CLUB 2022</dc:title>
  <dc:creator>Admin</dc:creator>
  <cp:lastModifiedBy>Admin</cp:lastModifiedBy>
  <cp:revision>2</cp:revision>
  <dcterms:created xsi:type="dcterms:W3CDTF">2022-09-18T15:58:18Z</dcterms:created>
  <dcterms:modified xsi:type="dcterms:W3CDTF">2022-09-18T16:07:56Z</dcterms:modified>
</cp:coreProperties>
</file>